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9.jpg" ContentType="image/jpeg"/>
  <Override PartName="/ppt/media/image1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269209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84B21-7F2C-4EFC-8483-88352C059111}"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4174994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2353621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71386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3462233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1923328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57027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148226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2533407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668441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310400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D84B21-7F2C-4EFC-8483-88352C059111}"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95252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D84B21-7F2C-4EFC-8483-88352C059111}" type="datetimeFigureOut">
              <a:rPr lang="en-US" smtClean="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1933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2645528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40402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2D84B21-7F2C-4EFC-8483-88352C059111}" type="datetimeFigureOut">
              <a:rPr lang="en-US" smtClean="0"/>
              <a:t>11/9/2025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161506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84B21-7F2C-4EFC-8483-88352C059111}"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D86EC6-348B-43A3-862D-B44BA565A71B}" type="slidenum">
              <a:rPr lang="en-US" smtClean="0"/>
              <a:t>‹#›</a:t>
            </a:fld>
            <a:endParaRPr lang="en-US"/>
          </a:p>
        </p:txBody>
      </p:sp>
    </p:spTree>
    <p:extLst>
      <p:ext uri="{BB962C8B-B14F-4D97-AF65-F5344CB8AC3E}">
        <p14:creationId xmlns:p14="http://schemas.microsoft.com/office/powerpoint/2010/main" val="3564133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2D84B21-7F2C-4EFC-8483-88352C059111}" type="datetimeFigureOut">
              <a:rPr lang="en-US" smtClean="0"/>
              <a:t>11/9/2025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D86EC6-348B-43A3-862D-B44BA565A71B}" type="slidenum">
              <a:rPr lang="en-US" smtClean="0"/>
              <a:t>‹#›</a:t>
            </a:fld>
            <a:endParaRPr lang="en-US"/>
          </a:p>
        </p:txBody>
      </p:sp>
    </p:spTree>
    <p:extLst>
      <p:ext uri="{BB962C8B-B14F-4D97-AF65-F5344CB8AC3E}">
        <p14:creationId xmlns:p14="http://schemas.microsoft.com/office/powerpoint/2010/main" val="1360669044"/>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EC9D-1240-B564-1A42-E6CB8C59764A}"/>
              </a:ext>
            </a:extLst>
          </p:cNvPr>
          <p:cNvSpPr>
            <a:spLocks noGrp="1"/>
          </p:cNvSpPr>
          <p:nvPr>
            <p:ph type="ctrTitle"/>
          </p:nvPr>
        </p:nvSpPr>
        <p:spPr/>
        <p:txBody>
          <a:bodyPr/>
          <a:lstStyle/>
          <a:p>
            <a:r>
              <a:rPr lang="en-US" dirty="0" err="1"/>
              <a:t>Giới</a:t>
            </a:r>
            <a:r>
              <a:rPr lang="en-US" dirty="0"/>
              <a:t> </a:t>
            </a:r>
            <a:r>
              <a:rPr lang="en-US" dirty="0" err="1"/>
              <a:t>thiệu</a:t>
            </a:r>
            <a:r>
              <a:rPr lang="en-US" dirty="0"/>
              <a:t> </a:t>
            </a:r>
            <a:r>
              <a:rPr lang="en-US" dirty="0" err="1"/>
              <a:t>bản</a:t>
            </a:r>
            <a:r>
              <a:rPr lang="en-US" dirty="0"/>
              <a:t> </a:t>
            </a:r>
            <a:r>
              <a:rPr lang="en-US" dirty="0" err="1"/>
              <a:t>thân</a:t>
            </a:r>
            <a:endParaRPr lang="en-US" dirty="0"/>
          </a:p>
        </p:txBody>
      </p:sp>
      <p:sp>
        <p:nvSpPr>
          <p:cNvPr id="3" name="Subtitle 2">
            <a:extLst>
              <a:ext uri="{FF2B5EF4-FFF2-40B4-BE49-F238E27FC236}">
                <a16:creationId xmlns:a16="http://schemas.microsoft.com/office/drawing/2014/main" id="{694BFE8B-51A6-54D2-FDE1-D4C4CED09EB8}"/>
              </a:ext>
            </a:extLst>
          </p:cNvPr>
          <p:cNvSpPr>
            <a:spLocks noGrp="1"/>
          </p:cNvSpPr>
          <p:nvPr>
            <p:ph type="subTitle" idx="1"/>
          </p:nvPr>
        </p:nvSpPr>
        <p:spPr/>
        <p:txBody>
          <a:bodyPr/>
          <a:lstStyle/>
          <a:p>
            <a:r>
              <a:rPr lang="en-US" dirty="0" err="1"/>
              <a:t>Trần</a:t>
            </a:r>
            <a:r>
              <a:rPr lang="en-US" dirty="0"/>
              <a:t> Hoàng </a:t>
            </a:r>
            <a:r>
              <a:rPr lang="en-US" dirty="0" err="1"/>
              <a:t>nguyên</a:t>
            </a:r>
            <a:r>
              <a:rPr lang="en-US" dirty="0"/>
              <a:t> – CNTT2</a:t>
            </a:r>
          </a:p>
        </p:txBody>
      </p:sp>
    </p:spTree>
    <p:extLst>
      <p:ext uri="{BB962C8B-B14F-4D97-AF65-F5344CB8AC3E}">
        <p14:creationId xmlns:p14="http://schemas.microsoft.com/office/powerpoint/2010/main" val="8027190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2C89-453A-4CDB-5438-2DD5305500A2}"/>
              </a:ext>
            </a:extLst>
          </p:cNvPr>
          <p:cNvSpPr>
            <a:spLocks noGrp="1"/>
          </p:cNvSpPr>
          <p:nvPr>
            <p:ph type="title"/>
          </p:nvPr>
        </p:nvSpPr>
        <p:spPr/>
        <p:txBody>
          <a:bodyPr/>
          <a:lstStyle/>
          <a:p>
            <a:r>
              <a:rPr lang="en-US" dirty="0" err="1"/>
              <a:t>Sơ</a:t>
            </a:r>
            <a:r>
              <a:rPr lang="en-US" dirty="0"/>
              <a:t> </a:t>
            </a:r>
            <a:r>
              <a:rPr lang="en-US" dirty="0" err="1"/>
              <a:t>lược</a:t>
            </a:r>
            <a:r>
              <a:rPr lang="en-US" dirty="0"/>
              <a:t> </a:t>
            </a:r>
            <a:r>
              <a:rPr lang="en-US" dirty="0" err="1"/>
              <a:t>về</a:t>
            </a:r>
            <a:r>
              <a:rPr lang="en-US" dirty="0"/>
              <a:t> </a:t>
            </a:r>
            <a:r>
              <a:rPr lang="en-US" dirty="0" err="1"/>
              <a:t>bản</a:t>
            </a:r>
            <a:r>
              <a:rPr lang="en-US" dirty="0"/>
              <a:t> </a:t>
            </a:r>
            <a:r>
              <a:rPr lang="en-US" dirty="0" err="1"/>
              <a:t>thân</a:t>
            </a:r>
            <a:endParaRPr lang="en-US" dirty="0"/>
          </a:p>
        </p:txBody>
      </p:sp>
      <p:sp>
        <p:nvSpPr>
          <p:cNvPr id="3" name="Content Placeholder 2">
            <a:extLst>
              <a:ext uri="{FF2B5EF4-FFF2-40B4-BE49-F238E27FC236}">
                <a16:creationId xmlns:a16="http://schemas.microsoft.com/office/drawing/2014/main" id="{A92F896E-FFB6-0162-59D9-D27AE37E0B7A}"/>
              </a:ext>
            </a:extLst>
          </p:cNvPr>
          <p:cNvSpPr>
            <a:spLocks noGrp="1"/>
          </p:cNvSpPr>
          <p:nvPr>
            <p:ph idx="1"/>
          </p:nvPr>
        </p:nvSpPr>
        <p:spPr>
          <a:xfrm>
            <a:off x="875201" y="1331259"/>
            <a:ext cx="8946541" cy="4195481"/>
          </a:xfrm>
        </p:spPr>
        <p:txBody>
          <a:bodyPr/>
          <a:lstStyle/>
          <a:p>
            <a:r>
              <a:rPr lang="vi-VN" dirty="0"/>
              <a:t>Tên tôi là </a:t>
            </a:r>
            <a:r>
              <a:rPr lang="vi-VN" b="1" dirty="0"/>
              <a:t>Trần Hoàng Nguyên</a:t>
            </a:r>
            <a:r>
              <a:rPr lang="vi-VN" dirty="0"/>
              <a:t>, học sinh lớp </a:t>
            </a:r>
            <a:r>
              <a:rPr lang="vi-VN" b="1" dirty="0"/>
              <a:t>12A1</a:t>
            </a:r>
            <a:r>
              <a:rPr lang="vi-VN" dirty="0"/>
              <a:t>, trường </a:t>
            </a:r>
            <a:r>
              <a:rPr lang="vi-VN" b="1" dirty="0"/>
              <a:t>THPT Nguyễn Du</a:t>
            </a:r>
            <a:r>
              <a:rPr lang="vi-VN" dirty="0"/>
              <a:t>. Tôi là người vui vẻ, thân thiện và luôn cố gắng học hỏi. Môn học yêu thích của tôi là </a:t>
            </a:r>
            <a:r>
              <a:rPr lang="vi-VN" b="1" dirty="0"/>
              <a:t>Tin học</a:t>
            </a:r>
            <a:r>
              <a:rPr lang="vi-VN" dirty="0"/>
              <a:t> vì tôi đam mê công nghệ và muốn trở thành lập trình viên trong tương lai.</a:t>
            </a:r>
          </a:p>
          <a:p>
            <a:r>
              <a:rPr lang="vi-VN" dirty="0"/>
              <a:t>Trong thời gian rảnh, tôi thích đọc sách, nghe nhạc và khám phá những phần mềm mới. Tôi tin rằng nỗ lực và kiên trì sẽ giúp mình đạt được thành công.</a:t>
            </a:r>
          </a:p>
          <a:p>
            <a:endParaRPr lang="en-US" dirty="0"/>
          </a:p>
        </p:txBody>
      </p:sp>
      <p:pic>
        <p:nvPicPr>
          <p:cNvPr id="6" name="Picture 5" descr="A cartoon of a child reading a book&#10;&#10;AI-generated content may be incorrect.">
            <a:extLst>
              <a:ext uri="{FF2B5EF4-FFF2-40B4-BE49-F238E27FC236}">
                <a16:creationId xmlns:a16="http://schemas.microsoft.com/office/drawing/2014/main" id="{1960CE9E-8ADC-46F4-A229-24D401C8A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351" y="3614924"/>
            <a:ext cx="2885413" cy="2885413"/>
          </a:xfrm>
          <a:prstGeom prst="rect">
            <a:avLst/>
          </a:prstGeom>
        </p:spPr>
      </p:pic>
      <p:pic>
        <p:nvPicPr>
          <p:cNvPr id="8" name="Picture 7" descr="A person wearing headphones and sitting at a desk&#10;&#10;AI-generated content may be incorrect.">
            <a:extLst>
              <a:ext uri="{FF2B5EF4-FFF2-40B4-BE49-F238E27FC236}">
                <a16:creationId xmlns:a16="http://schemas.microsoft.com/office/drawing/2014/main" id="{B0FD5670-D94D-E2DD-844E-D4E26D652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271" y="3613909"/>
            <a:ext cx="5334744" cy="2781688"/>
          </a:xfrm>
          <a:prstGeom prst="rect">
            <a:avLst/>
          </a:prstGeom>
        </p:spPr>
      </p:pic>
    </p:spTree>
    <p:extLst>
      <p:ext uri="{BB962C8B-B14F-4D97-AF65-F5344CB8AC3E}">
        <p14:creationId xmlns:p14="http://schemas.microsoft.com/office/powerpoint/2010/main" val="29695133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inVertical)">
                                      <p:cBhvr>
                                        <p:cTn id="18" dur="500"/>
                                        <p:tgtEl>
                                          <p:spTgt spid="3">
                                            <p:txEl>
                                              <p:pRg st="1" end="1"/>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50C3-7E2D-D5A9-D05C-1B1CD78E45A2}"/>
              </a:ext>
            </a:extLst>
          </p:cNvPr>
          <p:cNvSpPr>
            <a:spLocks noGrp="1"/>
          </p:cNvSpPr>
          <p:nvPr>
            <p:ph type="title"/>
          </p:nvPr>
        </p:nvSpPr>
        <p:spPr>
          <a:xfrm>
            <a:off x="582611" y="252234"/>
            <a:ext cx="9404723" cy="1400530"/>
          </a:xfrm>
        </p:spPr>
        <p:txBody>
          <a:bodyPr/>
          <a:lstStyle/>
          <a:p>
            <a:r>
              <a:rPr lang="en-US" dirty="0" err="1"/>
              <a:t>Sản</a:t>
            </a:r>
            <a:r>
              <a:rPr lang="en-US" dirty="0"/>
              <a:t> </a:t>
            </a:r>
            <a:r>
              <a:rPr lang="en-US" dirty="0" err="1"/>
              <a:t>phẩm</a:t>
            </a:r>
            <a:r>
              <a:rPr lang="en-US" dirty="0"/>
              <a:t>: CAFÉ – CAO CẤP</a:t>
            </a:r>
          </a:p>
        </p:txBody>
      </p:sp>
      <p:pic>
        <p:nvPicPr>
          <p:cNvPr id="6" name="Picture 5" descr="A cup of coffee and a bowl of beans&#10;&#10;AI-generated content may be incorrect.">
            <a:extLst>
              <a:ext uri="{FF2B5EF4-FFF2-40B4-BE49-F238E27FC236}">
                <a16:creationId xmlns:a16="http://schemas.microsoft.com/office/drawing/2014/main" id="{033B2521-4D5F-044A-B062-3B3E95B3A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972" y="1282700"/>
            <a:ext cx="3488267" cy="5232400"/>
          </a:xfrm>
          <a:prstGeom prst="rect">
            <a:avLst/>
          </a:prstGeom>
        </p:spPr>
      </p:pic>
      <p:pic>
        <p:nvPicPr>
          <p:cNvPr id="8" name="Picture 7" descr="A cup of coffee with a spoon&#10;&#10;AI-generated content may be incorrect.">
            <a:extLst>
              <a:ext uri="{FF2B5EF4-FFF2-40B4-BE49-F238E27FC236}">
                <a16:creationId xmlns:a16="http://schemas.microsoft.com/office/drawing/2014/main" id="{5D3651B2-045B-3B5C-E5F7-339B538F4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257" y="952499"/>
            <a:ext cx="4005809" cy="2996345"/>
          </a:xfrm>
          <a:prstGeom prst="rect">
            <a:avLst/>
          </a:prstGeom>
        </p:spPr>
      </p:pic>
      <p:pic>
        <p:nvPicPr>
          <p:cNvPr id="10" name="Picture 9" descr="A cup of coffee being poured into a cup&#10;&#10;AI-generated content may be incorrect.">
            <a:extLst>
              <a:ext uri="{FF2B5EF4-FFF2-40B4-BE49-F238E27FC236}">
                <a16:creationId xmlns:a16="http://schemas.microsoft.com/office/drawing/2014/main" id="{35687F55-E109-06CB-2D97-98E560AD1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2100" y="3429000"/>
            <a:ext cx="4182533" cy="3136900"/>
          </a:xfrm>
          <a:prstGeom prst="rect">
            <a:avLst/>
          </a:prstGeom>
        </p:spPr>
      </p:pic>
    </p:spTree>
    <p:extLst>
      <p:ext uri="{BB962C8B-B14F-4D97-AF65-F5344CB8AC3E}">
        <p14:creationId xmlns:p14="http://schemas.microsoft.com/office/powerpoint/2010/main" val="4725037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827C-398F-F678-F78C-7C379C6F777A}"/>
              </a:ext>
            </a:extLst>
          </p:cNvPr>
          <p:cNvSpPr>
            <a:spLocks noGrp="1"/>
          </p:cNvSpPr>
          <p:nvPr>
            <p:ph type="title"/>
          </p:nvPr>
        </p:nvSpPr>
        <p:spPr/>
        <p:txBody>
          <a:bodyPr/>
          <a:lstStyle/>
          <a:p>
            <a:r>
              <a:rPr lang="vi-VN" b="1" dirty="0"/>
              <a:t>GIỚI THIỆU CÀ PHÊ CAO CẤP THƯỢNG HẠNG</a:t>
            </a:r>
            <a:br>
              <a:rPr lang="vi-VN" dirty="0"/>
            </a:br>
            <a:endParaRPr lang="en-US" dirty="0"/>
          </a:p>
        </p:txBody>
      </p:sp>
      <p:sp>
        <p:nvSpPr>
          <p:cNvPr id="3" name="Content Placeholder 2">
            <a:extLst>
              <a:ext uri="{FF2B5EF4-FFF2-40B4-BE49-F238E27FC236}">
                <a16:creationId xmlns:a16="http://schemas.microsoft.com/office/drawing/2014/main" id="{94A008EA-5B14-65D6-9F44-EA818870B1EA}"/>
              </a:ext>
            </a:extLst>
          </p:cNvPr>
          <p:cNvSpPr>
            <a:spLocks noGrp="1"/>
          </p:cNvSpPr>
          <p:nvPr>
            <p:ph idx="1"/>
          </p:nvPr>
        </p:nvSpPr>
        <p:spPr/>
        <p:txBody>
          <a:bodyPr/>
          <a:lstStyle/>
          <a:p>
            <a:r>
              <a:rPr lang="vi-VN" dirty="0"/>
              <a:t>Cà phê cao cấp thượng hạng là sự kết tinh giữa </a:t>
            </a:r>
            <a:r>
              <a:rPr lang="vi-VN" b="1" dirty="0"/>
              <a:t>hạt cà phê chọn lọc tinh túy</a:t>
            </a:r>
            <a:r>
              <a:rPr lang="vi-VN" dirty="0"/>
              <a:t> và </a:t>
            </a:r>
            <a:r>
              <a:rPr lang="vi-VN" b="1" dirty="0"/>
              <a:t>quy trình rang xay thủ công tinh tế</a:t>
            </a:r>
            <a:r>
              <a:rPr lang="vi-VN" dirty="0"/>
              <a:t>. Mỗi giọt cà phê mang hương thơm nồng nàn, vị đắng nhẹ hòa quyện cùng hậu ngọt dịu, đem lại </a:t>
            </a:r>
            <a:r>
              <a:rPr lang="vi-VN" b="1" dirty="0"/>
              <a:t>trải nghiệm thưởng thức đẳng cấp và tinh tế</a:t>
            </a:r>
            <a:r>
              <a:rPr lang="vi-VN" dirty="0"/>
              <a:t>.</a:t>
            </a:r>
          </a:p>
          <a:p>
            <a:r>
              <a:rPr lang="vi-VN" dirty="0"/>
              <a:t>Sản phẩm được chế biến từ </a:t>
            </a:r>
            <a:r>
              <a:rPr lang="vi-VN" b="1" dirty="0"/>
              <a:t>100% hạt Arabica và Robusta nguyên chất</a:t>
            </a:r>
            <a:r>
              <a:rPr lang="vi-VN" dirty="0"/>
              <a:t>, thu hoạch tại vùng đất có khí hậu và thổ nhưỡng hoàn hảo cho cây cà phê. Đây là lựa chọn lý tưởng dành cho những người yêu thích sự </a:t>
            </a:r>
            <a:r>
              <a:rPr lang="vi-VN" b="1" dirty="0"/>
              <a:t>sang trọng và tinh tế trong từng tách cà phê</a:t>
            </a:r>
            <a:r>
              <a:rPr lang="vi-VN" dirty="0"/>
              <a:t>.</a:t>
            </a:r>
          </a:p>
          <a:p>
            <a:endParaRPr lang="en-US" dirty="0"/>
          </a:p>
        </p:txBody>
      </p:sp>
    </p:spTree>
    <p:extLst>
      <p:ext uri="{BB962C8B-B14F-4D97-AF65-F5344CB8AC3E}">
        <p14:creationId xmlns:p14="http://schemas.microsoft.com/office/powerpoint/2010/main" val="8751451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playback">
            <a:hlinkClick r:id="" action="ppaction://media"/>
            <a:extLst>
              <a:ext uri="{FF2B5EF4-FFF2-40B4-BE49-F238E27FC236}">
                <a16:creationId xmlns:a16="http://schemas.microsoft.com/office/drawing/2014/main" id="{382D46A8-C616-51EC-0120-53DBD65689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796099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17</TotalTime>
  <Words>241</Words>
  <Application>Microsoft Office PowerPoint</Application>
  <PresentationFormat>Widescreen</PresentationFormat>
  <Paragraphs>9</Paragraphs>
  <Slides>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Century Gothic</vt:lpstr>
      <vt:lpstr>Wingdings 3</vt:lpstr>
      <vt:lpstr>Ion</vt:lpstr>
      <vt:lpstr>Giới thiệu bản thân</vt:lpstr>
      <vt:lpstr>Sơ lược về bản thân</vt:lpstr>
      <vt:lpstr>Sản phẩm: CAFÉ – CAO CẤP</vt:lpstr>
      <vt:lpstr>GIỚI THIỆU CÀ PHÊ CAO CẤP THƯỢNG HẠNG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Tran</dc:creator>
  <cp:lastModifiedBy>Nguyen Tran</cp:lastModifiedBy>
  <cp:revision>1</cp:revision>
  <dcterms:created xsi:type="dcterms:W3CDTF">2025-11-09T01:16:59Z</dcterms:created>
  <dcterms:modified xsi:type="dcterms:W3CDTF">2025-11-09T01:34:06Z</dcterms:modified>
</cp:coreProperties>
</file>